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58" r:id="rId5"/>
  </p:sldIdLst>
  <p:sldSz cx="6858000" cy="9906000" type="A4"/>
  <p:notesSz cx="6718300" cy="9853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2340" y="-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2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49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284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009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29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63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5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88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4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1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101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09A8CC-F79E-4649-B9E7-55AA71AB5317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BDC5E1-ED6E-4107-B547-0F48EE274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6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82DB69-0E62-217D-5B00-BCE0F3881D33}"/>
              </a:ext>
            </a:extLst>
          </p:cNvPr>
          <p:cNvSpPr txBox="1"/>
          <p:nvPr/>
        </p:nvSpPr>
        <p:spPr>
          <a:xfrm>
            <a:off x="90376" y="177800"/>
            <a:ext cx="6677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おすすめ♪トレーニングメニュー</a:t>
            </a:r>
            <a:endParaRPr kumimoji="1" lang="ja-JP" altLang="en-US" sz="6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E845956-F2DA-1B74-9F4C-CAF11B05F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49" y="1863767"/>
            <a:ext cx="2091069" cy="105599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6921D8E-0482-91F2-9115-752DADD1E6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000"/>
          <a:stretch/>
        </p:blipFill>
        <p:spPr>
          <a:xfrm>
            <a:off x="4431784" y="1888901"/>
            <a:ext cx="2348024" cy="117401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9F12F83-C4D9-61A5-F62E-D89F61CA6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3465" y="1863767"/>
            <a:ext cx="2091067" cy="1055989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5DDC15A-87FE-A371-5026-E65ED8594CA5}"/>
              </a:ext>
            </a:extLst>
          </p:cNvPr>
          <p:cNvSpPr/>
          <p:nvPr/>
        </p:nvSpPr>
        <p:spPr>
          <a:xfrm>
            <a:off x="335149" y="938366"/>
            <a:ext cx="6257773" cy="9379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プランクメニュー　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【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ささえる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】【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バランスをとる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】</a:t>
            </a:r>
          </a:p>
          <a:p>
            <a:pPr algn="ctr"/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いいしせいで、何秒できるかな？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01DE4A4-FD6B-275E-72DB-D1F5A8AF5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49" y="3424863"/>
            <a:ext cx="1382747" cy="1382747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E322A5E-26AE-5495-DE27-A7E57156A57D}"/>
              </a:ext>
            </a:extLst>
          </p:cNvPr>
          <p:cNvSpPr/>
          <p:nvPr/>
        </p:nvSpPr>
        <p:spPr>
          <a:xfrm>
            <a:off x="1943099" y="3529229"/>
            <a:ext cx="4649823" cy="11740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i="1" u="sng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おうちでできる運動遊び</a:t>
            </a:r>
            <a:endParaRPr kumimoji="1" lang="en-US" altLang="ja-JP" sz="2400" b="1" i="1" u="sng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バランス遊び・ストレッチ遊び・新聞遊び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1EA76FB8-C566-1A2F-A898-8A49741915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149" y="4953000"/>
            <a:ext cx="2520324" cy="2142275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D242272-FE3A-534A-46BD-1B8946F4DD4F}"/>
              </a:ext>
            </a:extLst>
          </p:cNvPr>
          <p:cNvSpPr/>
          <p:nvPr/>
        </p:nvSpPr>
        <p:spPr>
          <a:xfrm>
            <a:off x="3048000" y="4952999"/>
            <a:ext cx="3474851" cy="17526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　鉄ぼうやうんてい</a:t>
            </a:r>
            <a:endParaRPr kumimoji="1" lang="en-US" altLang="ja-JP" sz="24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24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ぶらさがる</a:t>
            </a:r>
            <a:endParaRPr kumimoji="1" lang="en-US" altLang="ja-JP" sz="2400" dirty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sz="24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●　</a:t>
            </a:r>
            <a:r>
              <a:rPr kumimoji="1" lang="ja-JP" altLang="en-US" sz="24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登りぼう</a:t>
            </a:r>
            <a:r>
              <a:rPr kumimoji="1" lang="ja-JP" altLang="en-US" sz="24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</a:t>
            </a:r>
            <a:endParaRPr kumimoji="1" lang="en-US" altLang="ja-JP" sz="2400" dirty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kumimoji="1" lang="ja-JP" altLang="en-US" sz="2400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のぼる</a:t>
            </a:r>
            <a:endParaRPr kumimoji="1" lang="en-US" altLang="ja-JP" sz="2400" dirty="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F85E5EC-2A0B-B87B-DC4D-445E0C58A5EF}"/>
              </a:ext>
            </a:extLst>
          </p:cNvPr>
          <p:cNvSpPr/>
          <p:nvPr/>
        </p:nvSpPr>
        <p:spPr>
          <a:xfrm>
            <a:off x="335149" y="7345033"/>
            <a:ext cx="6187702" cy="1932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sz="2400" b="1" i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こんなトレーニングをしたよ♪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577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9423557-A5A0-B046-900F-42E85B443AC7}"/>
              </a:ext>
            </a:extLst>
          </p:cNvPr>
          <p:cNvSpPr txBox="1"/>
          <p:nvPr/>
        </p:nvSpPr>
        <p:spPr>
          <a:xfrm>
            <a:off x="90376" y="-150208"/>
            <a:ext cx="66772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</a:t>
            </a:r>
            <a:r>
              <a:rPr kumimoji="1"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つど</a:t>
            </a:r>
            <a:endParaRPr kumimoji="1"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集え！スペシャリスト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C9EA72D-8072-8B76-C466-9D280EAC1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342" y="1296342"/>
            <a:ext cx="1991657" cy="245883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76EF1C0-3843-006E-AF1D-8A2AD8963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25" y="3716260"/>
            <a:ext cx="2003518" cy="247347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8C793CF-522D-C348-A283-3D60D4FAC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089" y="3805757"/>
            <a:ext cx="2166031" cy="232906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2CC356-A9EB-091A-A677-5C23639378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457" y="3905864"/>
            <a:ext cx="2003518" cy="209427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A514798-6F54-F7DA-BA6C-F7F2CFE904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5784" y="1550428"/>
            <a:ext cx="2154170" cy="215417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8256628-182A-DB06-FDF5-BF40FAEE9CC2}"/>
              </a:ext>
            </a:extLst>
          </p:cNvPr>
          <p:cNvSpPr txBox="1"/>
          <p:nvPr/>
        </p:nvSpPr>
        <p:spPr>
          <a:xfrm>
            <a:off x="489097" y="6507192"/>
            <a:ext cx="6114878" cy="1938992"/>
          </a:xfrm>
          <a:prstGeom prst="rect">
            <a:avLst/>
          </a:prstGeom>
          <a:noFill/>
          <a:ln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いろいろな運動に取り組もう</a:t>
            </a:r>
            <a:endParaRPr kumimoji="1" lang="en-US" altLang="ja-JP" sz="2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sz="2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①　体のバランスをとる運動</a:t>
            </a:r>
            <a:endParaRPr kumimoji="1" lang="en-US" altLang="ja-JP" sz="2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sz="2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②　体を移動する運動</a:t>
            </a:r>
            <a:endParaRPr kumimoji="1" lang="en-US" altLang="ja-JP" sz="2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sz="2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③　用具をそうさする運動</a:t>
            </a:r>
            <a:endParaRPr kumimoji="1" lang="en-US" altLang="ja-JP" sz="2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sz="2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④　力だめしの運動</a:t>
            </a:r>
            <a:endParaRPr kumimoji="1" lang="en-US" altLang="ja-JP" sz="2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sz="2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⑤　①～④の動きを組み合わせる運動</a:t>
            </a:r>
            <a:endParaRPr kumimoji="1" lang="en-US" altLang="ja-JP" sz="2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AFDF71A-08ED-6103-BE01-0F08CC471030}"/>
              </a:ext>
            </a:extLst>
          </p:cNvPr>
          <p:cNvSpPr txBox="1"/>
          <p:nvPr/>
        </p:nvSpPr>
        <p:spPr>
          <a:xfrm>
            <a:off x="2922181" y="8752148"/>
            <a:ext cx="393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名前（　　　　　　　　　　　　　）</a:t>
            </a:r>
          </a:p>
        </p:txBody>
      </p:sp>
    </p:spTree>
    <p:extLst>
      <p:ext uri="{BB962C8B-B14F-4D97-AF65-F5344CB8AC3E}">
        <p14:creationId xmlns:p14="http://schemas.microsoft.com/office/powerpoint/2010/main" val="3027607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0AB28C7-F2AD-9785-9CD2-E8C7FED68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534199"/>
              </p:ext>
            </p:extLst>
          </p:nvPr>
        </p:nvGraphicFramePr>
        <p:xfrm>
          <a:off x="260350" y="797442"/>
          <a:ext cx="6337299" cy="3755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1938">
                  <a:extLst>
                    <a:ext uri="{9D8B030D-6E8A-4147-A177-3AD203B41FA5}">
                      <a16:colId xmlns:a16="http://schemas.microsoft.com/office/drawing/2014/main" val="3851109394"/>
                    </a:ext>
                  </a:extLst>
                </a:gridCol>
                <a:gridCol w="4035361">
                  <a:extLst>
                    <a:ext uri="{9D8B030D-6E8A-4147-A177-3AD203B41FA5}">
                      <a16:colId xmlns:a16="http://schemas.microsoft.com/office/drawing/2014/main" val="510127791"/>
                    </a:ext>
                  </a:extLst>
                </a:gridCol>
              </a:tblGrid>
              <a:tr h="371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種目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運動のポイント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524103"/>
                  </a:ext>
                </a:extLst>
              </a:tr>
              <a:tr h="371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しまわたり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●　とび箱の上をとびはねて移動し、コーンで折り返し　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　てもどってくる。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運ぶ力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とぶ力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00542"/>
                  </a:ext>
                </a:extLst>
              </a:tr>
              <a:tr h="298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じゃんけん手おし車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●　コーンまで手おし車で移動し、じゃんけんをして、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　チームで３勝する。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運ぶ力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ささえる力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3346319"/>
                  </a:ext>
                </a:extLst>
              </a:tr>
              <a:tr h="371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バランスぼうはこび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●　平きん台の上を落ちないようにわたり、５本のぼう　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　をとどける。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高さのあるものをわたる力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バランスをとる力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0402417"/>
                  </a:ext>
                </a:extLst>
              </a:tr>
              <a:tr h="371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バウンド＆キャッチ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●　ボールをゆかにバウンドさせ、せおったかごで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　キャッチする。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●　チームで５回成功させる。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algn="l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ボールをはねさせる力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落下地点に移動する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445452"/>
                  </a:ext>
                </a:extLst>
              </a:tr>
              <a:tr h="371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ボールわたしリレー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●　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10m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先のコーンを折り返してもどってくる。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●　行きは頭の上を、帰りはまたの下を通す。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ボールをあやつる力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】【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思った通りに体を動かす力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UD デジタル 教科書体 NP-B" panose="02020700000000000000" pitchFamily="18" charset="-128"/>
                          <a:ea typeface="UD デジタル 教科書体 NP-B" panose="02020700000000000000" pitchFamily="18" charset="-128"/>
                        </a:rPr>
                        <a:t>】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UD デジタル 教科書体 NP-B" panose="02020700000000000000" pitchFamily="18" charset="-128"/>
                        <a:ea typeface="UD デジタル 教科書体 NP-B" panose="02020700000000000000" pitchFamily="18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685571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93AF460-989C-F1A5-464D-68B066E624CB}"/>
              </a:ext>
            </a:extLst>
          </p:cNvPr>
          <p:cNvSpPr txBox="1"/>
          <p:nvPr/>
        </p:nvSpPr>
        <p:spPr>
          <a:xfrm>
            <a:off x="-214424" y="28001"/>
            <a:ext cx="66772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　</a:t>
            </a:r>
            <a:r>
              <a:rPr kumimoji="1"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リレー種目</a:t>
            </a:r>
            <a:endParaRPr kumimoji="1" lang="ja-JP" altLang="en-US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2E3B9DC-9FAE-D737-D498-5793D00993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282359"/>
              </p:ext>
            </p:extLst>
          </p:nvPr>
        </p:nvGraphicFramePr>
        <p:xfrm>
          <a:off x="260350" y="5239867"/>
          <a:ext cx="6337298" cy="194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7298">
                  <a:extLst>
                    <a:ext uri="{9D8B030D-6E8A-4147-A177-3AD203B41FA5}">
                      <a16:colId xmlns:a16="http://schemas.microsoft.com/office/drawing/2014/main" val="3772913656"/>
                    </a:ext>
                  </a:extLst>
                </a:gridCol>
              </a:tblGrid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10832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721890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658123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027883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D62980-34FD-59B4-7759-B68861127CEE}"/>
              </a:ext>
            </a:extLst>
          </p:cNvPr>
          <p:cNvSpPr txBox="1"/>
          <p:nvPr/>
        </p:nvSpPr>
        <p:spPr>
          <a:xfrm>
            <a:off x="260350" y="4778202"/>
            <a:ext cx="620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ふりかえり　　　　　　　　　　月　　　　日</a:t>
            </a:r>
            <a:endParaRPr kumimoji="1" lang="ja-JP" altLang="en-US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7527F82A-3482-25DA-5887-3493CD335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519146"/>
              </p:ext>
            </p:extLst>
          </p:nvPr>
        </p:nvGraphicFramePr>
        <p:xfrm>
          <a:off x="260350" y="7774844"/>
          <a:ext cx="6337298" cy="194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7298">
                  <a:extLst>
                    <a:ext uri="{9D8B030D-6E8A-4147-A177-3AD203B41FA5}">
                      <a16:colId xmlns:a16="http://schemas.microsoft.com/office/drawing/2014/main" val="3772913656"/>
                    </a:ext>
                  </a:extLst>
                </a:gridCol>
              </a:tblGrid>
              <a:tr h="48657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10832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721890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658123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027883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1823EDA-37DF-3A68-B1F4-DBBA690001D0}"/>
              </a:ext>
            </a:extLst>
          </p:cNvPr>
          <p:cNvSpPr txBox="1"/>
          <p:nvPr/>
        </p:nvSpPr>
        <p:spPr>
          <a:xfrm>
            <a:off x="260350" y="7313179"/>
            <a:ext cx="620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ふりかえり　　　　　　　　　　月　　　　日</a:t>
            </a:r>
            <a:endParaRPr kumimoji="1" lang="ja-JP" altLang="en-US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8758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0E2DEA-D9F1-1E41-D798-C172C32DFB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847710"/>
              </p:ext>
            </p:extLst>
          </p:nvPr>
        </p:nvGraphicFramePr>
        <p:xfrm>
          <a:off x="260351" y="642467"/>
          <a:ext cx="6337298" cy="194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7298">
                  <a:extLst>
                    <a:ext uri="{9D8B030D-6E8A-4147-A177-3AD203B41FA5}">
                      <a16:colId xmlns:a16="http://schemas.microsoft.com/office/drawing/2014/main" val="3772913656"/>
                    </a:ext>
                  </a:extLst>
                </a:gridCol>
              </a:tblGrid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10832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721890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658123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02788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DEF555-387B-37E9-C831-AD3341E33997}"/>
              </a:ext>
            </a:extLst>
          </p:cNvPr>
          <p:cNvSpPr txBox="1"/>
          <p:nvPr/>
        </p:nvSpPr>
        <p:spPr>
          <a:xfrm>
            <a:off x="260351" y="180802"/>
            <a:ext cx="620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ふりかえり　　　　　　　　　　月　　　　日</a:t>
            </a:r>
            <a:endParaRPr kumimoji="1" lang="ja-JP" altLang="en-US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CC8BD46-0768-BA0E-6A8B-06203FB00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926317"/>
              </p:ext>
            </p:extLst>
          </p:nvPr>
        </p:nvGraphicFramePr>
        <p:xfrm>
          <a:off x="260351" y="3177444"/>
          <a:ext cx="6337298" cy="194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7298">
                  <a:extLst>
                    <a:ext uri="{9D8B030D-6E8A-4147-A177-3AD203B41FA5}">
                      <a16:colId xmlns:a16="http://schemas.microsoft.com/office/drawing/2014/main" val="3772913656"/>
                    </a:ext>
                  </a:extLst>
                </a:gridCol>
              </a:tblGrid>
              <a:tr h="48657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10832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721890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658123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027883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D48FB9E-F69F-BE01-BF22-E546EE1235CC}"/>
              </a:ext>
            </a:extLst>
          </p:cNvPr>
          <p:cNvSpPr txBox="1"/>
          <p:nvPr/>
        </p:nvSpPr>
        <p:spPr>
          <a:xfrm>
            <a:off x="260351" y="2715779"/>
            <a:ext cx="620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ふりかえり　　　　　　　　　　月　　　　日</a:t>
            </a:r>
            <a:endParaRPr kumimoji="1" lang="ja-JP" altLang="en-US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13D0122-2644-8C36-EAD7-5F24B8295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727977"/>
              </p:ext>
            </p:extLst>
          </p:nvPr>
        </p:nvGraphicFramePr>
        <p:xfrm>
          <a:off x="260351" y="6039618"/>
          <a:ext cx="6337298" cy="3406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7298">
                  <a:extLst>
                    <a:ext uri="{9D8B030D-6E8A-4147-A177-3AD203B41FA5}">
                      <a16:colId xmlns:a16="http://schemas.microsoft.com/office/drawing/2014/main" val="3772913656"/>
                    </a:ext>
                  </a:extLst>
                </a:gridCol>
              </a:tblGrid>
              <a:tr h="48657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10832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721890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658123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027883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872944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295181"/>
                  </a:ext>
                </a:extLst>
              </a:tr>
              <a:tr h="4865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366357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F7682B-29FD-E377-364C-E4273D7D1C97}"/>
              </a:ext>
            </a:extLst>
          </p:cNvPr>
          <p:cNvSpPr txBox="1"/>
          <p:nvPr/>
        </p:nvSpPr>
        <p:spPr>
          <a:xfrm>
            <a:off x="260351" y="5389255"/>
            <a:ext cx="6337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ふりかえり　</a:t>
            </a:r>
            <a:endParaRPr kumimoji="1"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（成長したのはどんな力？これからどんなことに使えそうかな？）</a:t>
            </a:r>
            <a:endParaRPr kumimoji="1" lang="ja-JP" altLang="en-US" sz="3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5390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1733</TotalTime>
  <Words>302</Words>
  <Application>Microsoft Office PowerPoint</Application>
  <PresentationFormat>A4 210 x 297 mm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UD デジタル 教科書体 NK-B</vt:lpstr>
      <vt:lpstr>UD デジタル 教科書体 NP-B</vt:lpstr>
      <vt:lpstr>UD デジタル 教科書体 N-R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二宮　章紘</dc:creator>
  <cp:lastModifiedBy>二宮　章紘</cp:lastModifiedBy>
  <cp:revision>2</cp:revision>
  <cp:lastPrinted>2024-06-03T10:00:07Z</cp:lastPrinted>
  <dcterms:created xsi:type="dcterms:W3CDTF">2024-06-02T06:03:41Z</dcterms:created>
  <dcterms:modified xsi:type="dcterms:W3CDTF">2024-06-04T10:30:45Z</dcterms:modified>
</cp:coreProperties>
</file>