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4" r:id="rId6"/>
    <p:sldId id="262" r:id="rId7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9BF8FA-40E4-403F-A6AD-AD8B907D296A}" v="2" dt="2024-02-14T08:12:10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ADA Kei" userId="cfd73220-423e-41d2-b36d-4c0a62a44d74" providerId="ADAL" clId="{0B9BF8FA-40E4-403F-A6AD-AD8B907D296A}"/>
    <pc:docChg chg="modSld">
      <pc:chgData name="HAMADA Kei" userId="cfd73220-423e-41d2-b36d-4c0a62a44d74" providerId="ADAL" clId="{0B9BF8FA-40E4-403F-A6AD-AD8B907D296A}" dt="2024-02-14T08:12:10.910" v="1" actId="14100"/>
      <pc:docMkLst>
        <pc:docMk/>
      </pc:docMkLst>
      <pc:sldChg chg="modSp">
        <pc:chgData name="HAMADA Kei" userId="cfd73220-423e-41d2-b36d-4c0a62a44d74" providerId="ADAL" clId="{0B9BF8FA-40E4-403F-A6AD-AD8B907D296A}" dt="2024-02-14T08:12:10.910" v="1" actId="14100"/>
        <pc:sldMkLst>
          <pc:docMk/>
          <pc:sldMk cId="2620843879" sldId="257"/>
        </pc:sldMkLst>
        <pc:picChg chg="mod">
          <ac:chgData name="HAMADA Kei" userId="cfd73220-423e-41d2-b36d-4c0a62a44d74" providerId="ADAL" clId="{0B9BF8FA-40E4-403F-A6AD-AD8B907D296A}" dt="2024-02-14T08:12:10.910" v="1" actId="14100"/>
          <ac:picMkLst>
            <pc:docMk/>
            <pc:sldMk cId="2620843879" sldId="257"/>
            <ac:picMk id="4" creationId="{55163B8C-92D4-49F2-AEB7-2A378AC8F7E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30AD35-7FA8-7B90-50CC-2B826B827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C515B8C-1454-7B99-758A-BB6586D23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C90299-BBE7-37B4-3ACF-2B4A2C390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E9DCFA-4F08-E7EA-5595-1C27A8ED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65A2DC-67D9-C9CA-76F2-6E30D82D6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86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22E094-C76E-5678-34C6-23EBC1BC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C5BCE08-FD1C-1077-A8A4-75AF26697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75846A-74F3-64EC-CCA3-03494FAC1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F90CA4-5C6B-00EF-E032-CB0C3D22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578277-3BCA-CD47-799B-6FBD6D34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78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32C89C3-35EF-C41E-6EB5-4BB0F90E1F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0E345D8-E098-3A22-8AD4-3824F7648D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7AEECA-D80C-32B4-DB7E-92917B4CF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B36D9E-C674-CEC5-5AF7-BF8C97B50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54AB2-AFD4-B577-C0F1-59B0AB67D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26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C0C839-BEBE-F3F9-0CFA-9CF4C57C2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48B63B-44E0-8B51-F33D-B817F2853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B5C282-A42E-E2F1-E642-6FEBB197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8B16E8-92E5-FD48-F337-BEFAB55D9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21DE4B-5439-2FC8-FA42-E2FC325B0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3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D0B702-B82D-818F-4074-95920382C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90EDEB-098D-70AE-4A4F-8710319224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E95DCA-8E94-EEC3-68E9-F2CDC3C90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C044AF-7179-9E24-9EE2-3FF5E0037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85701C-1934-D28A-7343-0E4ABBE4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30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260FBE-5F36-38B7-F243-2DF34C18C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4D41A7-CC28-E05C-3AC5-3C9939BCE0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0EC24B-AC46-FB8F-EC60-A056DBE910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C64805-A910-7C6D-044B-29E5B0A3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0E5E8F-B799-05A4-577B-800D6B322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B06185B-1555-3C95-C7E3-DEBC154A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45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FDD24F-6C68-5E03-1264-8432F5808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CA2077-2592-7A87-C6C7-45027B348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E14A3B-C433-CAEC-6DFA-7C79DC4AB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215BC99-69C0-DFCD-E3A1-C104A309D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64DE9D5-97D3-9E67-EF56-E80212AF53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FA7505C-F392-D292-B033-051EEA13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15D65B2-DB84-57CD-A983-6A7AF213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77788AB-C04F-4E45-849D-EAE5781A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02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78F01B-07D6-F004-7002-119AC60E4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FC2CD9-DB73-83BC-CEDA-11C5A2BD6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A1D656-F4C2-660A-B920-4EAC55DF2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08538B-7CFB-4AEE-36D3-71EDCE726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1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9C50E84-ED7D-E751-20A2-FDDC42AAD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D559274-126D-2FED-8E1D-B8E137EE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FB1CF04-4ECA-0965-1F50-CC0C637F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2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AC84C0-29AD-65AA-E416-910A30BE4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657A21-F60A-32F7-BFE1-FF55E152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26D88D-670B-4EAA-29EC-02A0D5E05A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B258D31-0C1C-3CCD-55C6-AF0186F72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707788-F5C1-75EB-2A0F-3DA1F36CA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6596F13-CDC3-45BC-15A0-93CB6B5E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85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22E1A1-BF4C-A348-4FEC-B35D70672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239C36C-EE25-4CDF-AA0C-692E4B93ED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D59670B-C0AC-4A7A-9F55-B9665774A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ADAFD73-20A6-A816-0ADA-7D91C3F8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5257DC-AB6A-7364-50FD-A81B40E6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DEF6A3-8184-EDF6-C43F-70C85577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664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93DE646-10B8-5062-70F0-7682772AA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8E29E7-CB17-4959-A043-8A1A86ABF3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C16BE7-6BFC-33F8-E30D-1EB618661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FEBE0-3A34-49DE-A50C-2DC8F2B47E0B}" type="datetimeFigureOut">
              <a:rPr kumimoji="1" lang="ja-JP" altLang="en-US" smtClean="0"/>
              <a:t>2024/2/14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9DAA0A-C565-FD40-ABD3-0B5500F320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D6AA93-DF07-C660-47C8-29B33871A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490D4-D4C6-4EFB-AE7E-0476EDB368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53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557646" y="289004"/>
            <a:ext cx="55383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テーマ</a:t>
            </a:r>
            <a:endParaRPr kumimoji="1" lang="ja-JP" altLang="en-US" sz="8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E3951B-1705-A73A-946B-9866AEEEEB72}"/>
              </a:ext>
            </a:extLst>
          </p:cNvPr>
          <p:cNvSpPr txBox="1"/>
          <p:nvPr/>
        </p:nvSpPr>
        <p:spPr>
          <a:xfrm>
            <a:off x="991248" y="1735554"/>
            <a:ext cx="94162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「お正月」</a:t>
            </a:r>
          </a:p>
        </p:txBody>
      </p:sp>
      <p:pic>
        <p:nvPicPr>
          <p:cNvPr id="4" name="Picture 2" descr="お正月のイラスト/無料イラスト">
            <a:extLst>
              <a:ext uri="{FF2B5EF4-FFF2-40B4-BE49-F238E27FC236}">
                <a16:creationId xmlns:a16="http://schemas.microsoft.com/office/drawing/2014/main" id="{55163B8C-92D4-49F2-AEB7-2A378AC8F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588" y="3429000"/>
            <a:ext cx="2919412" cy="3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843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3932845" y="513325"/>
            <a:ext cx="42718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「こま」</a:t>
            </a:r>
          </a:p>
        </p:txBody>
      </p:sp>
      <p:pic>
        <p:nvPicPr>
          <p:cNvPr id="3" name="Picture 2" descr="コマ回しをする女の子のイラスト | 高品質の無料イラスト素材集のイラサポフリ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1" t="72884" r="16317"/>
          <a:stretch/>
        </p:blipFill>
        <p:spPr bwMode="auto">
          <a:xfrm>
            <a:off x="2494281" y="1323099"/>
            <a:ext cx="7148945" cy="6027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40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3259512" y="446823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「たこ上げ」</a:t>
            </a:r>
          </a:p>
        </p:txBody>
      </p:sp>
      <p:pic>
        <p:nvPicPr>
          <p:cNvPr id="2050" name="Picture 2" descr="凧揚げをする男の子のイラスト | 高品質の無料イラスト素材集のイラサポフリ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7" b="48471"/>
          <a:stretch/>
        </p:blipFill>
        <p:spPr bwMode="auto">
          <a:xfrm>
            <a:off x="3765667" y="1893373"/>
            <a:ext cx="4563687" cy="470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81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3543530" y="375389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「おもち」</a:t>
            </a:r>
          </a:p>
        </p:txBody>
      </p:sp>
      <p:pic>
        <p:nvPicPr>
          <p:cNvPr id="3074" name="Picture 2" descr="お餅の無料イラスト | フリーイラスト素材集 ジャパクリッ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666" y="2181863"/>
            <a:ext cx="5144057" cy="390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184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557646" y="289004"/>
            <a:ext cx="55383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テーマ</a:t>
            </a:r>
            <a:endParaRPr kumimoji="1" lang="ja-JP" altLang="en-US" sz="8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E3951B-1705-A73A-946B-9866AEEEEB72}"/>
              </a:ext>
            </a:extLst>
          </p:cNvPr>
          <p:cNvSpPr txBox="1"/>
          <p:nvPr/>
        </p:nvSpPr>
        <p:spPr>
          <a:xfrm>
            <a:off x="991248" y="1735554"/>
            <a:ext cx="94162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6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「お正月」</a:t>
            </a:r>
          </a:p>
        </p:txBody>
      </p:sp>
      <p:pic>
        <p:nvPicPr>
          <p:cNvPr id="5" name="Picture 2" descr="コマ回しをする女の子のイラスト | 高品質の無料イラスト素材集のイラサポフリ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1" t="72884" r="16317"/>
          <a:stretch/>
        </p:blipFill>
        <p:spPr bwMode="auto">
          <a:xfrm>
            <a:off x="7839364" y="3516284"/>
            <a:ext cx="4616925" cy="389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凧揚げをする男の子のイラスト | 高品質の無料イラスト素材集のイラサポフリー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7" b="48471"/>
          <a:stretch/>
        </p:blipFill>
        <p:spPr bwMode="auto">
          <a:xfrm>
            <a:off x="8490499" y="96283"/>
            <a:ext cx="3314653" cy="34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お餅の無料イラスト | フリーイラスト素材集 ジャパクリップ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75" y="3982558"/>
            <a:ext cx="3607034" cy="27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183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18A378F3-56CF-BE5E-D72C-36BAD48A1AF6}"/>
              </a:ext>
            </a:extLst>
          </p:cNvPr>
          <p:cNvSpPr txBox="1"/>
          <p:nvPr/>
        </p:nvSpPr>
        <p:spPr>
          <a:xfrm>
            <a:off x="2960255" y="546576"/>
            <a:ext cx="8381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8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「たこ上げ」</a:t>
            </a:r>
          </a:p>
        </p:txBody>
      </p:sp>
      <p:pic>
        <p:nvPicPr>
          <p:cNvPr id="4098" name="Picture 2" descr="凧揚げのかわいい絵やイラスト画像まとめ【無料ダウンロード・フリー素材】 | Pinky[ピンキ－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218" y="1814531"/>
            <a:ext cx="5372389" cy="486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165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22</Words>
  <Application>Microsoft Office PowerPoint</Application>
  <PresentationFormat>ワイド画面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TET0002</dc:creator>
  <cp:lastModifiedBy>HAMADA Kei</cp:lastModifiedBy>
  <cp:revision>11</cp:revision>
  <cp:lastPrinted>2023-11-27T02:28:56Z</cp:lastPrinted>
  <dcterms:created xsi:type="dcterms:W3CDTF">2023-11-15T03:46:48Z</dcterms:created>
  <dcterms:modified xsi:type="dcterms:W3CDTF">2024-02-14T08:12:49Z</dcterms:modified>
</cp:coreProperties>
</file>