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58" r:id="rId5"/>
    <p:sldId id="260" r:id="rId6"/>
    <p:sldId id="261" r:id="rId7"/>
    <p:sldId id="264" r:id="rId8"/>
    <p:sldId id="263" r:id="rId9"/>
    <p:sldId id="266" r:id="rId10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ADA Kei" userId="cfd73220-423e-41d2-b36d-4c0a62a44d74" providerId="ADAL" clId="{A2DD6010-A1C5-4EB1-8C24-B505D86C3278}"/>
    <pc:docChg chg="delSld">
      <pc:chgData name="HAMADA Kei" userId="cfd73220-423e-41d2-b36d-4c0a62a44d74" providerId="ADAL" clId="{A2DD6010-A1C5-4EB1-8C24-B505D86C3278}" dt="2024-02-14T08:22:24.916" v="3" actId="2696"/>
      <pc:docMkLst>
        <pc:docMk/>
      </pc:docMkLst>
      <pc:sldChg chg="del">
        <pc:chgData name="HAMADA Kei" userId="cfd73220-423e-41d2-b36d-4c0a62a44d74" providerId="ADAL" clId="{A2DD6010-A1C5-4EB1-8C24-B505D86C3278}" dt="2024-02-14T08:22:10.802" v="0" actId="2696"/>
        <pc:sldMkLst>
          <pc:docMk/>
          <pc:sldMk cId="3510625500" sldId="265"/>
        </pc:sldMkLst>
      </pc:sldChg>
      <pc:sldChg chg="del">
        <pc:chgData name="HAMADA Kei" userId="cfd73220-423e-41d2-b36d-4c0a62a44d74" providerId="ADAL" clId="{A2DD6010-A1C5-4EB1-8C24-B505D86C3278}" dt="2024-02-14T08:22:14.502" v="1" actId="2696"/>
        <pc:sldMkLst>
          <pc:docMk/>
          <pc:sldMk cId="2737855945" sldId="267"/>
        </pc:sldMkLst>
      </pc:sldChg>
      <pc:sldChg chg="del">
        <pc:chgData name="HAMADA Kei" userId="cfd73220-423e-41d2-b36d-4c0a62a44d74" providerId="ADAL" clId="{A2DD6010-A1C5-4EB1-8C24-B505D86C3278}" dt="2024-02-14T08:22:18.085" v="2" actId="2696"/>
        <pc:sldMkLst>
          <pc:docMk/>
          <pc:sldMk cId="2200718315" sldId="268"/>
        </pc:sldMkLst>
      </pc:sldChg>
      <pc:sldChg chg="del">
        <pc:chgData name="HAMADA Kei" userId="cfd73220-423e-41d2-b36d-4c0a62a44d74" providerId="ADAL" clId="{A2DD6010-A1C5-4EB1-8C24-B505D86C3278}" dt="2024-02-14T08:22:24.916" v="3" actId="2696"/>
        <pc:sldMkLst>
          <pc:docMk/>
          <pc:sldMk cId="1749613171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0AD35-7FA8-7B90-50CC-2B826B827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C515B8C-1454-7B99-758A-BB6586D23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C90299-BBE7-37B4-3ACF-2B4A2C39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E9DCFA-4F08-E7EA-5595-1C27A8ED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65A2DC-67D9-C9CA-76F2-6E30D82D6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86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22E094-C76E-5678-34C6-23EBC1BC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5BCE08-FD1C-1077-A8A4-75AF26697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75846A-74F3-64EC-CCA3-03494FAC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90CA4-5C6B-00EF-E032-CB0C3D22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578277-3BCA-CD47-799B-6FBD6D34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78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32C89C3-35EF-C41E-6EB5-4BB0F90E1F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0E345D8-E098-3A22-8AD4-3824F7648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7AEECA-D80C-32B4-DB7E-92917B4CF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B36D9E-C674-CEC5-5AF7-BF8C97B5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54AB2-AFD4-B577-C0F1-59B0AB67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26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C0C839-BEBE-F3F9-0CFA-9CF4C57C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48B63B-44E0-8B51-F33D-B817F2853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B5C282-A42E-E2F1-E642-6FEBB197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8B16E8-92E5-FD48-F337-BEFAB55D9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21DE4B-5439-2FC8-FA42-E2FC325B0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3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0B702-B82D-818F-4074-95920382C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90EDEB-098D-70AE-4A4F-871031922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E95DCA-8E94-EEC3-68E9-F2CDC3C90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C044AF-7179-9E24-9EE2-3FF5E0037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85701C-1934-D28A-7343-0E4ABBE4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30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60FBE-5F36-38B7-F243-2DF34C18C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4D41A7-CC28-E05C-3AC5-3C9939BCE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0EC24B-AC46-FB8F-EC60-A056DBE91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C64805-A910-7C6D-044B-29E5B0A3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0E5E8F-B799-05A4-577B-800D6B322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06185B-1555-3C95-C7E3-DEBC154A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45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DD24F-6C68-5E03-1264-8432F5808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CA2077-2592-7A87-C6C7-45027B348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E14A3B-C433-CAEC-6DFA-7C79DC4AB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15BC99-69C0-DFCD-E3A1-C104A309D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64DE9D5-97D3-9E67-EF56-E80212AF53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A7505C-F392-D292-B033-051EEA13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15D65B2-DB84-57CD-A983-6A7AF213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7788AB-C04F-4E45-849D-EAE5781A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02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78F01B-07D6-F004-7002-119AC60E4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FC2CD9-DB73-83BC-CEDA-11C5A2BD6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A1D656-F4C2-660A-B920-4EAC55DF2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08538B-7CFB-4AEE-36D3-71EDCE72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1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9C50E84-ED7D-E751-20A2-FDDC42AA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D559274-126D-2FED-8E1D-B8E137EE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B1CF04-4ECA-0965-1F50-CC0C637F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2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AC84C0-29AD-65AA-E416-910A30BE4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657A21-F60A-32F7-BFE1-FF55E152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26D88D-670B-4EAA-29EC-02A0D5E05A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258D31-0C1C-3CCD-55C6-AF0186F72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707788-F5C1-75EB-2A0F-3DA1F36CA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6596F13-CDC3-45BC-15A0-93CB6B5E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85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22E1A1-BF4C-A348-4FEC-B35D7067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239C36C-EE25-4CDF-AA0C-692E4B93ED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59670B-C0AC-4A7A-9F55-B9665774A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DAFD73-20A6-A816-0ADA-7D91C3F8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5257DC-AB6A-7364-50FD-A81B40E6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DEF6A3-8184-EDF6-C43F-70C85577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664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93DE646-10B8-5062-70F0-7682772AA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8E29E7-CB17-4959-A043-8A1A86ABF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C16BE7-6BFC-33F8-E30D-1EB618661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9DAA0A-C565-FD40-ABD3-0B5500F32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D6AA93-DF07-C660-47C8-29B33871A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53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557646" y="289004"/>
            <a:ext cx="55383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テーマ</a:t>
            </a:r>
            <a:endParaRPr kumimoji="1" lang="ja-JP" altLang="en-US" sz="8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E3951B-1705-A73A-946B-9866AEEEEB72}"/>
              </a:ext>
            </a:extLst>
          </p:cNvPr>
          <p:cNvSpPr txBox="1"/>
          <p:nvPr/>
        </p:nvSpPr>
        <p:spPr>
          <a:xfrm>
            <a:off x="2645482" y="2105561"/>
            <a:ext cx="895908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「花火」</a:t>
            </a:r>
          </a:p>
        </p:txBody>
      </p:sp>
    </p:spTree>
    <p:extLst>
      <p:ext uri="{BB962C8B-B14F-4D97-AF65-F5344CB8AC3E}">
        <p14:creationId xmlns:p14="http://schemas.microsoft.com/office/powerpoint/2010/main" val="262084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336800" y="513325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「手持ち花火」</a:t>
            </a:r>
          </a:p>
        </p:txBody>
      </p:sp>
      <p:pic>
        <p:nvPicPr>
          <p:cNvPr id="2050" name="Picture 2" descr="https://1.bp.blogspot.com/-uV5LLJEzpBU/UYntH8w3tBI/AAAAAAAARdY/OqVAlIGpRkg/s800/hanabi_bo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80" y="1827554"/>
            <a:ext cx="2861944" cy="478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40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960255" y="546576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「線香花火」</a:t>
            </a:r>
          </a:p>
        </p:txBody>
      </p:sp>
      <p:pic>
        <p:nvPicPr>
          <p:cNvPr id="1026" name="Picture 2" descr="https://1.bp.blogspot.com/-8ynRvHkCFM8/UYntIkln2SI/AAAAAAAARdk/-lf1cjRUwfQ/s800/hanabi_senko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762" y="1927044"/>
            <a:ext cx="2404744" cy="448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165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336800" y="513325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「ふき上げ花火」</a:t>
            </a:r>
          </a:p>
        </p:txBody>
      </p:sp>
      <p:pic>
        <p:nvPicPr>
          <p:cNvPr id="1028" name="Picture 4" descr="打ち上げ花火のイラスト | かわいいフリー素材が無料のイラストレイ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728" y="1579418"/>
            <a:ext cx="5715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噴出花火（ドラゴン）のイラスト | 無料のフリー素材 イラストエイ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99" y="1959875"/>
            <a:ext cx="4236785" cy="485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81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504440" y="383703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「ねずみ花火」</a:t>
            </a:r>
          </a:p>
        </p:txBody>
      </p:sp>
      <p:pic>
        <p:nvPicPr>
          <p:cNvPr id="4098" name="Picture 2" descr="ねずみ花火のイラスト（点火） | かわいいフリー素材集 いらすと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479" y="3316778"/>
            <a:ext cx="3684349" cy="33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4.bp.blogspot.com/-0mmbJObkDIc/WqihvejZ_sI/AAAAAAABK1o/MK6DfgoO8QsiTs3czjPlGbQ6HEhDK2QCwCLcBGAs/s800/hanabi_nezumihanabi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7" t="52784"/>
          <a:stretch/>
        </p:blipFill>
        <p:spPr bwMode="auto">
          <a:xfrm>
            <a:off x="3042457" y="2178602"/>
            <a:ext cx="3258591" cy="219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184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910378" y="413573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「へ</a:t>
            </a:r>
            <a:r>
              <a:rPr kumimoji="1" lang="ja-JP" altLang="en-US" sz="8800" dirty="0" err="1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び</a:t>
            </a:r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花火」</a:t>
            </a:r>
          </a:p>
        </p:txBody>
      </p:sp>
      <p:pic>
        <p:nvPicPr>
          <p:cNvPr id="3074" name="Picture 2" descr="蛇花火のイラストのイラスト素材 [89152314] - PIX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491" y="1984813"/>
            <a:ext cx="4286250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611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3111269" y="333827"/>
            <a:ext cx="838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表現したい花火</a:t>
            </a:r>
          </a:p>
        </p:txBody>
      </p:sp>
      <p:pic>
        <p:nvPicPr>
          <p:cNvPr id="5" name="Picture 2" descr="https://1.bp.blogspot.com/-uV5LLJEzpBU/UYntH8w3tBI/AAAAAAAARdY/OqVAlIGpRkg/s800/hanabi_bo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780" y="2028306"/>
            <a:ext cx="1341187" cy="224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1.bp.blogspot.com/-8ynRvHkCFM8/UYntIkln2SI/AAAAAAAARdk/-lf1cjRUwfQ/s800/hanabi_senko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707" y="2129987"/>
            <a:ext cx="1148007" cy="214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打ち上げ花火のイラスト | かわいいフリー素材が無料のイラストレイ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804" y="1491915"/>
            <a:ext cx="3418897" cy="341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ねずみ花火のイラスト（点火） | かわいいフリー素材集 いらすとや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795" y="4563688"/>
            <a:ext cx="2118915" cy="194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蛇花火のイラストのイラスト素材 [89152314] - PIXT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993" y="4722358"/>
            <a:ext cx="1563219" cy="162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051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557646" y="289004"/>
            <a:ext cx="55383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テーマ</a:t>
            </a:r>
            <a:endParaRPr kumimoji="1" lang="ja-JP" altLang="en-US" sz="8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E3951B-1705-A73A-946B-9866AEEEEB72}"/>
              </a:ext>
            </a:extLst>
          </p:cNvPr>
          <p:cNvSpPr txBox="1"/>
          <p:nvPr/>
        </p:nvSpPr>
        <p:spPr>
          <a:xfrm>
            <a:off x="2645482" y="2105561"/>
            <a:ext cx="895908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「花火」</a:t>
            </a:r>
          </a:p>
        </p:txBody>
      </p:sp>
      <p:pic>
        <p:nvPicPr>
          <p:cNvPr id="5" name="Picture 4" descr="打ち上げ花火のイラスト | かわいいフリー素材が無料のイラストレイ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497" y="2537097"/>
            <a:ext cx="4430684" cy="443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ねずみ花火のイラスト（点火） | かわいいフリー素材集 いらすとや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007" y="4379422"/>
            <a:ext cx="2698035" cy="247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蛇花火のイラストのイラスト素材 [89152314] - PIX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008" y="3959744"/>
            <a:ext cx="2351448" cy="245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4.bp.blogspot.com/-0mmbJObkDIc/WqihvejZ_sI/AAAAAAABK1o/MK6DfgoO8QsiTs3czjPlGbQ6HEhDK2QCwCLcBGAs/s800/hanabi_nezumihanabi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7" t="52784"/>
          <a:stretch/>
        </p:blipFill>
        <p:spPr bwMode="auto">
          <a:xfrm>
            <a:off x="3582784" y="4752439"/>
            <a:ext cx="2103121" cy="141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1.bp.blogspot.com/-uV5LLJEzpBU/UYntH8w3tBI/AAAAAAAARdY/OqVAlIGpRkg/s800/hanabi_bou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212" y="447524"/>
            <a:ext cx="1966164" cy="329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1.bp.blogspot.com/-8ynRvHkCFM8/UYntIkln2SI/AAAAAAAARdk/-lf1cjRUwfQ/s800/hanabi_senkou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6975" y="182485"/>
            <a:ext cx="1426008" cy="266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983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1930138" y="372009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「打ち上げ花火」</a:t>
            </a:r>
          </a:p>
        </p:txBody>
      </p:sp>
      <p:pic>
        <p:nvPicPr>
          <p:cNvPr id="4098" name="Picture 2" descr="https://2.bp.blogspot.com/--XyGmSuFJtk/XOPXPWcaKTI/AAAAAAABS6s/9zxLQUKTqzUs9NW4mJWhUvdaG8P_Ab66ACLcBGAs/s800/hanabi_sk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163" y="1973379"/>
            <a:ext cx="5098069" cy="472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529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36</Words>
  <Application>Microsoft Office PowerPoint</Application>
  <PresentationFormat>ワイド画面</PresentationFormat>
  <Paragraphs>11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TET0002</dc:creator>
  <cp:lastModifiedBy>HAMADA Kei</cp:lastModifiedBy>
  <cp:revision>15</cp:revision>
  <cp:lastPrinted>2023-11-30T04:29:13Z</cp:lastPrinted>
  <dcterms:created xsi:type="dcterms:W3CDTF">2023-11-15T03:46:48Z</dcterms:created>
  <dcterms:modified xsi:type="dcterms:W3CDTF">2024-02-14T08:22:30Z</dcterms:modified>
</cp:coreProperties>
</file>