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30AD35-7FA8-7B90-50CC-2B826B827A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C515B8C-1454-7B99-758A-BB6586D23F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C90299-BBE7-37B4-3ACF-2B4A2C390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DE9DCFA-4F08-E7EA-5595-1C27A8EDF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465A2DC-67D9-C9CA-76F2-6E30D82D6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5869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22E094-C76E-5678-34C6-23EBC1BC5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C5BCE08-FD1C-1077-A8A4-75AF26697D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75846A-74F3-64EC-CCA3-03494FAC1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F90CA4-5C6B-00EF-E032-CB0C3D221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1578277-3BCA-CD47-799B-6FBD6D34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4788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32C89C3-35EF-C41E-6EB5-4BB0F90E1F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0E345D8-E098-3A22-8AD4-3824F7648D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7AEECA-D80C-32B4-DB7E-92917B4CF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CB36D9E-C674-CEC5-5AF7-BF8C97B50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754AB2-AFD4-B577-C0F1-59B0AB67D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8261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C0C839-BEBE-F3F9-0CFA-9CF4C57C2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48B63B-44E0-8B51-F33D-B817F2853E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1B5C282-A42E-E2F1-E642-6FEBB197B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8B16E8-92E5-FD48-F337-BEFAB55D9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921DE4B-5439-2FC8-FA42-E2FC325B0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234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D0B702-B82D-818F-4074-95920382C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A90EDEB-098D-70AE-4A4F-8710319224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E95DCA-8E94-EEC3-68E9-F2CDC3C90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DC044AF-7179-9E24-9EE2-3FF5E0037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85701C-1934-D28A-7343-0E4ABBE4F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303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260FBE-5F36-38B7-F243-2DF34C18C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4D41A7-CC28-E05C-3AC5-3C9939BCE0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A0EC24B-AC46-FB8F-EC60-A056DBE910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4C64805-A910-7C6D-044B-29E5B0A3C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80E5E8F-B799-05A4-577B-800D6B322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B06185B-1555-3C95-C7E3-DEBC154A8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452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FDD24F-6C68-5E03-1264-8432F5808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2CA2077-2592-7A87-C6C7-45027B348A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BE14A3B-C433-CAEC-6DFA-7C79DC4ABF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215BC99-69C0-DFCD-E3A1-C104A309D3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64DE9D5-97D3-9E67-EF56-E80212AF53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FA7505C-F392-D292-B033-051EEA13E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15D65B2-DB84-57CD-A983-6A7AF2130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77788AB-C04F-4E45-849D-EAE5781AD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8022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E78F01B-07D6-F004-7002-119AC60E4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2FC2CD9-DB73-83BC-CEDA-11C5A2BD6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BA1D656-F4C2-660A-B920-4EAC55DF2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208538B-7CFB-4AEE-36D3-71EDCE726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216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9C50E84-ED7D-E751-20A2-FDDC42AAD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D559274-126D-2FED-8E1D-B8E137EE1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FB1CF04-4ECA-0965-1F50-CC0C637F1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9921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AC84C0-29AD-65AA-E416-910A30BE4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3657A21-F60A-32F7-BFE1-FF55E15206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B26D88D-670B-4EAA-29EC-02A0D5E05A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B258D31-0C1C-3CCD-55C6-AF0186F72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C707788-F5C1-75EB-2A0F-3DA1F36CA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6596F13-CDC3-45BC-15A0-93CB6B5EA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9851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22E1A1-BF4C-A348-4FEC-B35D70672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239C36C-EE25-4CDF-AA0C-692E4B93ED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D59670B-C0AC-4A7A-9F55-B9665774A7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ADAFD73-20A6-A816-0ADA-7D91C3F88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A5257DC-AB6A-7364-50FD-A81B40E6A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4DEF6A3-8184-EDF6-C43F-70C85577F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0664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93DE646-10B8-5062-70F0-7682772AA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78E29E7-CB17-4959-A043-8A1A86ABF3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8C16BE7-6BFC-33F8-E30D-1EB6186610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FEBE0-3A34-49DE-A50C-2DC8F2B47E0B}" type="datetimeFigureOut">
              <a:rPr kumimoji="1" lang="ja-JP" altLang="en-US" smtClean="0"/>
              <a:t>2023/11/28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E9DAA0A-C565-FD40-ABD3-0B5500F320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D6AA93-DF07-C660-47C8-29B33871A1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1538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2">
            <a:extLst>
              <a:ext uri="{FF2B5EF4-FFF2-40B4-BE49-F238E27FC236}">
                <a16:creationId xmlns:a16="http://schemas.microsoft.com/office/drawing/2014/main" id="{18A378F3-56CF-BE5E-D72C-36BAD48A1AF6}"/>
              </a:ext>
            </a:extLst>
          </p:cNvPr>
          <p:cNvSpPr txBox="1"/>
          <p:nvPr/>
        </p:nvSpPr>
        <p:spPr>
          <a:xfrm>
            <a:off x="557646" y="289004"/>
            <a:ext cx="553835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8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テーマ</a:t>
            </a:r>
            <a:endParaRPr kumimoji="1" lang="ja-JP" altLang="en-US" sz="88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EE3951B-1705-A73A-946B-9866AEEEEB72}"/>
              </a:ext>
            </a:extLst>
          </p:cNvPr>
          <p:cNvSpPr txBox="1"/>
          <p:nvPr/>
        </p:nvSpPr>
        <p:spPr>
          <a:xfrm>
            <a:off x="1090353" y="2105561"/>
            <a:ext cx="1117784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6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「せんたく」</a:t>
            </a:r>
          </a:p>
        </p:txBody>
      </p:sp>
      <p:pic>
        <p:nvPicPr>
          <p:cNvPr id="4" name="Picture 2" descr="干して乾いた洗濯物のイラスト | かわいいフリー素材が無料のイラストレイン">
            <a:extLst>
              <a:ext uri="{FF2B5EF4-FFF2-40B4-BE49-F238E27FC236}">
                <a16:creationId xmlns:a16="http://schemas.microsoft.com/office/drawing/2014/main" id="{257BB550-F86C-306D-EEDC-BA71BF3618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674" y="-561975"/>
            <a:ext cx="3400425" cy="340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洗濯機1 | 無料イラスト素材｜素材ラボ">
            <a:extLst>
              <a:ext uri="{FF2B5EF4-FFF2-40B4-BE49-F238E27FC236}">
                <a16:creationId xmlns:a16="http://schemas.microsoft.com/office/drawing/2014/main" id="{C5879D41-6C78-6A05-4401-31F44EE21C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6" y="3781425"/>
            <a:ext cx="2350206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0843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2">
            <a:extLst>
              <a:ext uri="{FF2B5EF4-FFF2-40B4-BE49-F238E27FC236}">
                <a16:creationId xmlns:a16="http://schemas.microsoft.com/office/drawing/2014/main" id="{18A378F3-56CF-BE5E-D72C-36BAD48A1AF6}"/>
              </a:ext>
            </a:extLst>
          </p:cNvPr>
          <p:cNvSpPr txBox="1"/>
          <p:nvPr/>
        </p:nvSpPr>
        <p:spPr>
          <a:xfrm>
            <a:off x="2397760" y="513325"/>
            <a:ext cx="94487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8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「洗たくきの中」</a:t>
            </a:r>
          </a:p>
        </p:txBody>
      </p:sp>
      <p:pic>
        <p:nvPicPr>
          <p:cNvPr id="1026" name="Picture 2" descr="ドラム式洗濯機のイラスト | 商用OKの無料イラスト素材サイト ツカッテ">
            <a:extLst>
              <a:ext uri="{FF2B5EF4-FFF2-40B4-BE49-F238E27FC236}">
                <a16:creationId xmlns:a16="http://schemas.microsoft.com/office/drawing/2014/main" id="{D373AE3B-4A4B-889D-6E3A-3EB9E50289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0516" y="2274486"/>
            <a:ext cx="4134853" cy="413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洗濯機1 | 無料イラスト素材｜素材ラボ">
            <a:extLst>
              <a:ext uri="{FF2B5EF4-FFF2-40B4-BE49-F238E27FC236}">
                <a16:creationId xmlns:a16="http://schemas.microsoft.com/office/drawing/2014/main" id="{C2380EB4-06FC-75B3-5EEC-4910984F72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369" y="2631289"/>
            <a:ext cx="2638002" cy="3421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1400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2">
            <a:extLst>
              <a:ext uri="{FF2B5EF4-FFF2-40B4-BE49-F238E27FC236}">
                <a16:creationId xmlns:a16="http://schemas.microsoft.com/office/drawing/2014/main" id="{18A378F3-56CF-BE5E-D72C-36BAD48A1AF6}"/>
              </a:ext>
            </a:extLst>
          </p:cNvPr>
          <p:cNvSpPr txBox="1"/>
          <p:nvPr/>
        </p:nvSpPr>
        <p:spPr>
          <a:xfrm>
            <a:off x="2777813" y="465199"/>
            <a:ext cx="75372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8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「ほしている」</a:t>
            </a:r>
          </a:p>
        </p:txBody>
      </p:sp>
      <p:pic>
        <p:nvPicPr>
          <p:cNvPr id="2052" name="Picture 4" descr="自転車通勤の【汗】対策！ 決め手は「撥水性アンダーウェア」 - おじさん少年の冒険">
            <a:extLst>
              <a:ext uri="{FF2B5EF4-FFF2-40B4-BE49-F238E27FC236}">
                <a16:creationId xmlns:a16="http://schemas.microsoft.com/office/drawing/2014/main" id="{6C6EFDF6-3000-08D2-437F-50AC6F906A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813" y="2028126"/>
            <a:ext cx="6583989" cy="3975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538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2">
            <a:extLst>
              <a:ext uri="{FF2B5EF4-FFF2-40B4-BE49-F238E27FC236}">
                <a16:creationId xmlns:a16="http://schemas.microsoft.com/office/drawing/2014/main" id="{18A378F3-56CF-BE5E-D72C-36BAD48A1AF6}"/>
              </a:ext>
            </a:extLst>
          </p:cNvPr>
          <p:cNvSpPr txBox="1"/>
          <p:nvPr/>
        </p:nvSpPr>
        <p:spPr>
          <a:xfrm>
            <a:off x="2436116" y="649700"/>
            <a:ext cx="7148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8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「たたまれる」</a:t>
            </a:r>
          </a:p>
        </p:txBody>
      </p:sp>
      <p:pic>
        <p:nvPicPr>
          <p:cNvPr id="3074" name="Picture 2" descr="洗濯物をたたんでいる人のイラスト | かわいいフリー素材集 いらすとや">
            <a:extLst>
              <a:ext uri="{FF2B5EF4-FFF2-40B4-BE49-F238E27FC236}">
                <a16:creationId xmlns:a16="http://schemas.microsoft.com/office/drawing/2014/main" id="{9D50FF4E-6F55-6994-ACC3-2662B08CD1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669" r="40365"/>
          <a:stretch/>
        </p:blipFill>
        <p:spPr bwMode="auto">
          <a:xfrm>
            <a:off x="2436116" y="2699926"/>
            <a:ext cx="6766560" cy="3786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512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2">
            <a:extLst>
              <a:ext uri="{FF2B5EF4-FFF2-40B4-BE49-F238E27FC236}">
                <a16:creationId xmlns:a16="http://schemas.microsoft.com/office/drawing/2014/main" id="{18A378F3-56CF-BE5E-D72C-36BAD48A1AF6}"/>
              </a:ext>
            </a:extLst>
          </p:cNvPr>
          <p:cNvSpPr txBox="1"/>
          <p:nvPr/>
        </p:nvSpPr>
        <p:spPr>
          <a:xfrm>
            <a:off x="2344676" y="599824"/>
            <a:ext cx="7148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8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「たたまれる」</a:t>
            </a:r>
          </a:p>
        </p:txBody>
      </p:sp>
      <p:pic>
        <p:nvPicPr>
          <p:cNvPr id="3074" name="Picture 2" descr="洗濯物をたたんでいる人のイラスト | かわいいフリー素材集 いらすとや">
            <a:extLst>
              <a:ext uri="{FF2B5EF4-FFF2-40B4-BE49-F238E27FC236}">
                <a16:creationId xmlns:a16="http://schemas.microsoft.com/office/drawing/2014/main" id="{9D50FF4E-6F55-6994-ACC3-2662B08CD1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669" r="40365"/>
          <a:stretch/>
        </p:blipFill>
        <p:spPr bwMode="auto">
          <a:xfrm>
            <a:off x="2344676" y="2566922"/>
            <a:ext cx="6766560" cy="3786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284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22</Words>
  <Application>Microsoft Office PowerPoint</Application>
  <PresentationFormat>ワイド画面</PresentationFormat>
  <Paragraphs>6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UD デジタル 教科書体 NK-B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TET0002</dc:creator>
  <cp:lastModifiedBy>東温市教育委員会</cp:lastModifiedBy>
  <cp:revision>7</cp:revision>
  <cp:lastPrinted>2023-11-28T00:47:04Z</cp:lastPrinted>
  <dcterms:created xsi:type="dcterms:W3CDTF">2023-11-15T03:46:48Z</dcterms:created>
  <dcterms:modified xsi:type="dcterms:W3CDTF">2023-11-28T07:59:09Z</dcterms:modified>
</cp:coreProperties>
</file>